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Abril Fatface" charset="1" panose="02000503000000020003"/>
      <p:regular r:id="rId22"/>
    </p:embeddedFont>
    <p:embeddedFont>
      <p:font typeface="Arvo" charset="1" panose="02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42543">
            <a:off x="-7015606" y="788334"/>
            <a:ext cx="16629885" cy="15146669"/>
          </a:xfrm>
          <a:custGeom>
            <a:avLst/>
            <a:gdLst/>
            <a:ahLst/>
            <a:cxnLst/>
            <a:rect r="r" b="b" t="t" l="l"/>
            <a:pathLst>
              <a:path h="15146669" w="16629885">
                <a:moveTo>
                  <a:pt x="0" y="0"/>
                </a:moveTo>
                <a:lnTo>
                  <a:pt x="16629886" y="0"/>
                </a:lnTo>
                <a:lnTo>
                  <a:pt x="16629886" y="15146669"/>
                </a:lnTo>
                <a:lnTo>
                  <a:pt x="0" y="151466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6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601959">
            <a:off x="9177264" y="-7015947"/>
            <a:ext cx="15614939" cy="14222246"/>
          </a:xfrm>
          <a:custGeom>
            <a:avLst/>
            <a:gdLst/>
            <a:ahLst/>
            <a:cxnLst/>
            <a:rect r="r" b="b" t="t" l="l"/>
            <a:pathLst>
              <a:path h="14222246" w="15614939">
                <a:moveTo>
                  <a:pt x="0" y="0"/>
                </a:moveTo>
                <a:lnTo>
                  <a:pt x="15614940" y="0"/>
                </a:lnTo>
                <a:lnTo>
                  <a:pt x="15614940" y="14222246"/>
                </a:lnTo>
                <a:lnTo>
                  <a:pt x="0" y="142222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69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43242" y="3574805"/>
            <a:ext cx="13429376" cy="406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87"/>
              </a:lnSpc>
            </a:pPr>
            <a:r>
              <a:rPr lang="en-US" sz="8561" spc="-85">
                <a:solidFill>
                  <a:srgbClr val="5A227D"/>
                </a:solidFill>
                <a:latin typeface="Abril Fatface"/>
                <a:ea typeface="Abril Fatface"/>
                <a:cs typeface="Abril Fatface"/>
                <a:sym typeface="Abril Fatface"/>
              </a:rPr>
              <a:t>PROGRAMA SA RADYO AT TELEBISYON, VIDEO CONFERENCING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99337" y="971550"/>
            <a:ext cx="15717187" cy="1725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60"/>
              </a:lnSpc>
            </a:pPr>
            <a:r>
              <a:rPr lang="en-US" sz="11000" spc="-110">
                <a:solidFill>
                  <a:srgbClr val="5A227D"/>
                </a:solidFill>
                <a:latin typeface="Abril Fatface"/>
                <a:ea typeface="Abril Fatface"/>
                <a:cs typeface="Abril Fatface"/>
                <a:sym typeface="Abril Fatface"/>
              </a:rPr>
              <a:t>WEEK 17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10601959">
            <a:off x="9329664" y="-6863547"/>
            <a:ext cx="15614939" cy="14222246"/>
          </a:xfrm>
          <a:custGeom>
            <a:avLst/>
            <a:gdLst/>
            <a:ahLst/>
            <a:cxnLst/>
            <a:rect r="r" b="b" t="t" l="l"/>
            <a:pathLst>
              <a:path h="14222246" w="15614939">
                <a:moveTo>
                  <a:pt x="0" y="0"/>
                </a:moveTo>
                <a:lnTo>
                  <a:pt x="15614940" y="0"/>
                </a:lnTo>
                <a:lnTo>
                  <a:pt x="15614940" y="14222246"/>
                </a:lnTo>
                <a:lnTo>
                  <a:pt x="0" y="142222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695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60533" y="1566403"/>
            <a:ext cx="14166934" cy="5601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395"/>
              </a:lnSpc>
            </a:pPr>
            <a:r>
              <a:rPr lang="en-US" sz="456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Paano Gamitin:</a:t>
            </a:r>
          </a:p>
          <a:p>
            <a:pPr algn="just">
              <a:lnSpc>
                <a:spcPts val="6395"/>
              </a:lnSpc>
            </a:pPr>
            <a:r>
              <a:rPr lang="en-US" sz="456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Gamitin ang endpoints: kamera, mikropono, internet.</a:t>
            </a:r>
          </a:p>
          <a:p>
            <a:pPr algn="just">
              <a:lnSpc>
                <a:spcPts val="6395"/>
              </a:lnSpc>
            </a:pPr>
            <a:r>
              <a:rPr lang="en-US" sz="456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Kailangan din ng MCU (Multipoint Control Unit).</a:t>
            </a:r>
          </a:p>
          <a:p>
            <a:pPr algn="just">
              <a:lnSpc>
                <a:spcPts val="6395"/>
              </a:lnSpc>
            </a:pPr>
            <a:r>
              <a:rPr lang="en-US" sz="456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  <a:p>
            <a:pPr algn="just">
              <a:lnSpc>
                <a:spcPts val="6395"/>
              </a:lnSpc>
            </a:pPr>
            <a:r>
              <a:rPr lang="en-US" sz="456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13687" y="1140745"/>
            <a:ext cx="15460626" cy="523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350"/>
              </a:lnSpc>
            </a:pPr>
            <a:r>
              <a:rPr lang="en-US" sz="5964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Benepisyo ng Video Conferencing</a:t>
            </a:r>
          </a:p>
          <a:p>
            <a:pPr algn="just">
              <a:lnSpc>
                <a:spcPts val="8350"/>
              </a:lnSpc>
            </a:pPr>
            <a:r>
              <a:rPr lang="en-US" sz="5964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 90% ng impormasyon ay naihahatid sa pamamagitan ng biswal.</a:t>
            </a:r>
          </a:p>
          <a:p>
            <a:pPr algn="just">
              <a:lnSpc>
                <a:spcPts val="8350"/>
              </a:lnSpc>
            </a:pPr>
            <a:r>
              <a:rPr lang="en-US" sz="5964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 Nakakatulong sa pokus ng mga kalahok kapag maayos ang kapaligiran.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721616"/>
            <a:ext cx="15268807" cy="4991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644"/>
              </a:lnSpc>
            </a:pPr>
            <a:r>
              <a:rPr lang="en-US" sz="4746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VIDEO CALL ETIQUETTE</a:t>
            </a:r>
          </a:p>
          <a:p>
            <a:pPr algn="just">
              <a:lnSpc>
                <a:spcPts val="6644"/>
              </a:lnSpc>
            </a:pPr>
            <a:r>
              <a:rPr lang="en-US" sz="4746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Mga Dapat Isaalang-alang habang Nakabidyo</a:t>
            </a:r>
          </a:p>
          <a:p>
            <a:pPr algn="just">
              <a:lnSpc>
                <a:spcPts val="6644"/>
              </a:lnSpc>
            </a:pPr>
            <a:r>
              <a:rPr lang="en-US" sz="4746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Ayusin ang IP address.</a:t>
            </a:r>
          </a:p>
          <a:p>
            <a:pPr algn="just">
              <a:lnSpc>
                <a:spcPts val="6644"/>
              </a:lnSpc>
            </a:pPr>
            <a:r>
              <a:rPr lang="en-US" sz="4746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I-set up ang kamera at mikropono.</a:t>
            </a:r>
          </a:p>
          <a:p>
            <a:pPr algn="just">
              <a:lnSpc>
                <a:spcPts val="6644"/>
              </a:lnSpc>
            </a:pPr>
            <a:r>
              <a:rPr lang="en-US" sz="4746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I-mute kapag hindi nagsasalita.</a:t>
            </a:r>
          </a:p>
          <a:p>
            <a:pPr algn="just">
              <a:lnSpc>
                <a:spcPts val="6644"/>
              </a:lnSpc>
            </a:pPr>
            <a:r>
              <a:rPr lang="en-US" sz="4746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  Subukan muna ang kagamitan bago gamitin.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00985" y="1437955"/>
            <a:ext cx="14524238" cy="4720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53"/>
              </a:lnSpc>
            </a:pPr>
            <a:r>
              <a:rPr lang="en-US" sz="539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Sa Paggawa ng Bidyo</a:t>
            </a:r>
          </a:p>
          <a:p>
            <a:pPr algn="just">
              <a:lnSpc>
                <a:spcPts val="7553"/>
              </a:lnSpc>
            </a:pPr>
            <a:r>
              <a:rPr lang="en-US" sz="539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Iwasan ang matitingkad o sobrang itim na kasuotan.</a:t>
            </a:r>
          </a:p>
          <a:p>
            <a:pPr algn="just">
              <a:lnSpc>
                <a:spcPts val="7553"/>
              </a:lnSpc>
            </a:pPr>
            <a:r>
              <a:rPr lang="en-US" sz="539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Tumingin sa kamera.</a:t>
            </a:r>
          </a:p>
          <a:p>
            <a:pPr algn="just">
              <a:lnSpc>
                <a:spcPts val="7553"/>
              </a:lnSpc>
            </a:pPr>
            <a:r>
              <a:rPr lang="en-US" sz="539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  Gumamit ng natural na kilos.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63620"/>
            <a:ext cx="14185056" cy="5669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53"/>
              </a:lnSpc>
            </a:pPr>
            <a:r>
              <a:rPr lang="en-US" sz="539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Sa Paggawa ng Audio</a:t>
            </a:r>
          </a:p>
          <a:p>
            <a:pPr algn="just">
              <a:lnSpc>
                <a:spcPts val="7553"/>
              </a:lnSpc>
            </a:pPr>
            <a:r>
              <a:rPr lang="en-US" sz="539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Huwag sumigaw, gumamit ng natural na boses.</a:t>
            </a:r>
          </a:p>
          <a:p>
            <a:pPr algn="just">
              <a:lnSpc>
                <a:spcPts val="7553"/>
              </a:lnSpc>
            </a:pPr>
            <a:r>
              <a:rPr lang="en-US" sz="539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 Hintaying matapos ang kausap bago magsalita.</a:t>
            </a:r>
          </a:p>
          <a:p>
            <a:pPr algn="just">
              <a:lnSpc>
                <a:spcPts val="7553"/>
              </a:lnSpc>
            </a:pPr>
            <a:r>
              <a:rPr lang="en-US" sz="539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  Magpakilala bago magsimula.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97522" y="1211011"/>
            <a:ext cx="14892957" cy="5167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254"/>
              </a:lnSpc>
            </a:pPr>
            <a:r>
              <a:rPr lang="en-US" sz="5896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Multipoint Conference</a:t>
            </a:r>
          </a:p>
          <a:p>
            <a:pPr algn="just">
              <a:lnSpc>
                <a:spcPts val="8254"/>
              </a:lnSpc>
            </a:pPr>
            <a:r>
              <a:rPr lang="en-US" sz="5896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Alamin muna kung sino ang mga kausap.</a:t>
            </a:r>
          </a:p>
          <a:p>
            <a:pPr algn="just">
              <a:lnSpc>
                <a:spcPts val="8254"/>
              </a:lnSpc>
            </a:pPr>
            <a:r>
              <a:rPr lang="en-US" sz="5896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 Maging malinaw sa impormasyon at katanungan.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30949" y="923925"/>
            <a:ext cx="15626102" cy="6379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287"/>
              </a:lnSpc>
            </a:pPr>
            <a:r>
              <a:rPr lang="en-US" sz="520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Pagpapakita ng Nilalaman</a:t>
            </a:r>
          </a:p>
          <a:p>
            <a:pPr algn="just">
              <a:lnSpc>
                <a:spcPts val="7287"/>
              </a:lnSpc>
            </a:pPr>
            <a:r>
              <a:rPr lang="en-US" sz="520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Ihanda ang Microsoft Word, PowerPoint o iba pang teknikal na kagamitan.</a:t>
            </a:r>
          </a:p>
          <a:p>
            <a:pPr algn="just">
              <a:lnSpc>
                <a:spcPts val="7287"/>
              </a:lnSpc>
            </a:pPr>
            <a:r>
              <a:rPr lang="en-US" sz="520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Siguraduhing handa ang presentasyon bago tumawag.</a:t>
            </a:r>
          </a:p>
          <a:p>
            <a:pPr algn="just">
              <a:lnSpc>
                <a:spcPts val="7287"/>
              </a:lnSpc>
            </a:pPr>
            <a:r>
              <a:rPr lang="en-US" sz="520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  <a:p>
            <a:pPr algn="just">
              <a:lnSpc>
                <a:spcPts val="7287"/>
              </a:lnSpc>
            </a:pPr>
            <a:r>
              <a:rPr lang="en-US" sz="5205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27208" y="942975"/>
            <a:ext cx="15433584" cy="6096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67"/>
              </a:lnSpc>
            </a:pPr>
            <a:r>
              <a:rPr lang="en-US" sz="3833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PROGRAMA SA RADYO AT TELEBISYON</a:t>
            </a:r>
          </a:p>
          <a:p>
            <a:pPr algn="l">
              <a:lnSpc>
                <a:spcPts val="5367"/>
              </a:lnSpc>
            </a:pPr>
          </a:p>
          <a:p>
            <a:pPr algn="l">
              <a:lnSpc>
                <a:spcPts val="5367"/>
              </a:lnSpc>
            </a:pPr>
            <a:r>
              <a:rPr lang="en-US" sz="3833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SITWASYONG PANGWIKA SA TELEBISYON</a:t>
            </a:r>
          </a:p>
          <a:p>
            <a:pPr algn="l">
              <a:lnSpc>
                <a:spcPts val="5367"/>
              </a:lnSpc>
            </a:pPr>
            <a:r>
              <a:rPr lang="en-US" sz="3833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Nagsimula ang telebisyon sa Pilipinas noong 1953 sa pamumuno ni James Lindenberg.</a:t>
            </a:r>
          </a:p>
          <a:p>
            <a:pPr algn="l">
              <a:lnSpc>
                <a:spcPts val="5367"/>
              </a:lnSpc>
            </a:pPr>
            <a:r>
              <a:rPr lang="en-US" sz="3833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Ang Bolinao Electronics Corporation ay naging ABS-CBN.</a:t>
            </a:r>
          </a:p>
          <a:p>
            <a:pPr algn="l">
              <a:lnSpc>
                <a:spcPts val="5367"/>
              </a:lnSpc>
            </a:pPr>
            <a:r>
              <a:rPr lang="en-US" sz="3833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Itinuturing na pinakamakapangyarihang midya ang telebisyon sa kasalukuyan.</a:t>
            </a:r>
          </a:p>
          <a:p>
            <a:pPr algn="l">
              <a:lnSpc>
                <a:spcPts val="5367"/>
              </a:lnSpc>
            </a:pPr>
            <a:r>
              <a:rPr lang="en-US" sz="3833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.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31893" y="1829505"/>
            <a:ext cx="15327407" cy="3956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1"/>
              </a:lnSpc>
            </a:pPr>
            <a:r>
              <a:rPr lang="en-US" sz="450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MGA URI NG PALABAS SA TELEBISYON</a:t>
            </a:r>
          </a:p>
          <a:p>
            <a:pPr algn="l">
              <a:lnSpc>
                <a:spcPts val="6301"/>
              </a:lnSpc>
            </a:pPr>
          </a:p>
          <a:p>
            <a:pPr algn="l">
              <a:lnSpc>
                <a:spcPts val="6301"/>
              </a:lnSpc>
            </a:pPr>
            <a:r>
              <a:rPr lang="en-US" sz="450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1.	Balita – Kasalukuyang kaganapan.</a:t>
            </a:r>
          </a:p>
          <a:p>
            <a:pPr algn="l">
              <a:lnSpc>
                <a:spcPts val="6301"/>
              </a:lnSpc>
            </a:pPr>
            <a:r>
              <a:rPr lang="en-US" sz="450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Halimbawa: 24 Oras, TV Patrol, Bandila</a:t>
            </a:r>
          </a:p>
          <a:p>
            <a:pPr algn="l">
              <a:lnSpc>
                <a:spcPts val="6301"/>
              </a:lnSpc>
            </a:pPr>
            <a:r>
              <a:rPr lang="en-US" sz="450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21077" y="1431942"/>
            <a:ext cx="13245847" cy="4751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1"/>
              </a:lnSpc>
            </a:pPr>
            <a:r>
              <a:rPr lang="en-US" sz="450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2.	Dokumentaryo – Sumasalamin sa reyalidad at kultura.</a:t>
            </a:r>
          </a:p>
          <a:p>
            <a:pPr algn="l">
              <a:lnSpc>
                <a:spcPts val="6301"/>
              </a:lnSpc>
            </a:pPr>
            <a:r>
              <a:rPr lang="en-US" sz="450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  <a:p>
            <a:pPr algn="l">
              <a:lnSpc>
                <a:spcPts val="6301"/>
              </a:lnSpc>
            </a:pPr>
            <a:r>
              <a:rPr lang="en-US" sz="450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Halimbawa: I-Witness, Reeltime, Reporter’s Notebook.</a:t>
            </a:r>
          </a:p>
          <a:p>
            <a:pPr algn="l">
              <a:lnSpc>
                <a:spcPts val="6301"/>
              </a:lnSpc>
            </a:pPr>
            <a:r>
              <a:rPr lang="en-US" sz="450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40721" y="1627274"/>
            <a:ext cx="13806558" cy="4351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0"/>
              </a:lnSpc>
            </a:pPr>
            <a:r>
              <a:rPr lang="en-US" sz="495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3.	Drama at Komedya – Kwento at mga karakter.</a:t>
            </a:r>
          </a:p>
          <a:p>
            <a:pPr algn="l">
              <a:lnSpc>
                <a:spcPts val="6930"/>
              </a:lnSpc>
            </a:pPr>
          </a:p>
          <a:p>
            <a:pPr algn="l">
              <a:lnSpc>
                <a:spcPts val="6930"/>
              </a:lnSpc>
            </a:pPr>
            <a:r>
              <a:rPr lang="en-US" sz="495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Halimbawa: Ang Probinsyano, Bubble Gang.</a:t>
            </a:r>
          </a:p>
          <a:p>
            <a:pPr algn="l">
              <a:lnSpc>
                <a:spcPts val="6930"/>
              </a:lnSpc>
            </a:pPr>
            <a:r>
              <a:rPr lang="en-US" sz="4950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29513" y="1485430"/>
            <a:ext cx="16258487" cy="4625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2"/>
              </a:lnSpc>
            </a:pPr>
            <a:r>
              <a:rPr lang="en-US" sz="525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4.	Variety Show – Halo-halong palabas.</a:t>
            </a:r>
          </a:p>
          <a:p>
            <a:pPr algn="l">
              <a:lnSpc>
                <a:spcPts val="7362"/>
              </a:lnSpc>
            </a:pPr>
            <a:r>
              <a:rPr lang="en-US" sz="525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  <a:p>
            <a:pPr algn="l">
              <a:lnSpc>
                <a:spcPts val="7362"/>
              </a:lnSpc>
            </a:pPr>
            <a:r>
              <a:rPr lang="en-US" sz="525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Halimbawa: Eat Bulaga, Showtime, ASAP.</a:t>
            </a:r>
          </a:p>
          <a:p>
            <a:pPr algn="l">
              <a:lnSpc>
                <a:spcPts val="7362"/>
              </a:lnSpc>
            </a:pPr>
            <a:r>
              <a:rPr lang="en-US" sz="525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  <a:p>
            <a:pPr algn="l">
              <a:lnSpc>
                <a:spcPts val="7362"/>
              </a:lnSpc>
            </a:pPr>
            <a:r>
              <a:rPr lang="en-US" sz="5258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48061"/>
            <a:ext cx="15554234" cy="590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0"/>
              </a:lnSpc>
            </a:pPr>
            <a:r>
              <a:rPr lang="en-US" sz="4792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SITWASYONG PANGWIKA SA RADYO</a:t>
            </a:r>
          </a:p>
          <a:p>
            <a:pPr algn="l">
              <a:lnSpc>
                <a:spcPts val="6710"/>
              </a:lnSpc>
            </a:pPr>
            <a:r>
              <a:rPr lang="en-US" sz="4792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Nagsimula ang radyo noong 1894 sa imbensyon ni Guglielmo Marconi.</a:t>
            </a:r>
          </a:p>
          <a:p>
            <a:pPr algn="l">
              <a:lnSpc>
                <a:spcPts val="6710"/>
              </a:lnSpc>
            </a:pPr>
            <a:r>
              <a:rPr lang="en-US" sz="4792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Unang istasyon: KDKA (1920, USA), KZKZ (1924, Pilipinas).</a:t>
            </a:r>
          </a:p>
          <a:p>
            <a:pPr algn="l">
              <a:lnSpc>
                <a:spcPts val="6710"/>
              </a:lnSpc>
            </a:pPr>
            <a:r>
              <a:rPr lang="en-US" sz="4792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  Ginagamit sa pagpapalaganap ng impormasyon at ideolohiya ng gobyerno.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23925"/>
            <a:ext cx="14971441" cy="5399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9"/>
              </a:lnSpc>
            </a:pPr>
            <a:r>
              <a:rPr lang="en-US" sz="437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MGA URI NG PROGRAMA SA RADYO</a:t>
            </a:r>
          </a:p>
          <a:p>
            <a:pPr algn="l">
              <a:lnSpc>
                <a:spcPts val="6119"/>
              </a:lnSpc>
            </a:pPr>
            <a:r>
              <a:rPr lang="en-US" sz="437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1.	AM (Amplitude Modulation) – Balita at seryosong paksa.</a:t>
            </a:r>
          </a:p>
          <a:p>
            <a:pPr algn="l">
              <a:lnSpc>
                <a:spcPts val="6119"/>
              </a:lnSpc>
            </a:pPr>
            <a:r>
              <a:rPr lang="en-US" sz="437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Halimbawa: DZBB 594, DZMM 630.</a:t>
            </a:r>
          </a:p>
          <a:p>
            <a:pPr algn="l">
              <a:lnSpc>
                <a:spcPts val="6119"/>
              </a:lnSpc>
            </a:pPr>
            <a:r>
              <a:rPr lang="en-US" sz="437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2.	FM (Frequency Modulation) – Musika at emosyonal na programa.</a:t>
            </a:r>
          </a:p>
          <a:p>
            <a:pPr algn="l">
              <a:lnSpc>
                <a:spcPts val="6119"/>
              </a:lnSpc>
            </a:pPr>
            <a:r>
              <a:rPr lang="en-US" sz="437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Halimbawa: Love Radio 90.7, Barangay LS 91.7.</a:t>
            </a:r>
          </a:p>
          <a:p>
            <a:pPr algn="l">
              <a:lnSpc>
                <a:spcPts val="6119"/>
              </a:lnSpc>
            </a:pPr>
            <a:r>
              <a:rPr lang="en-US" sz="437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60154" y="-5417461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68595">
            <a:off x="14872821" y="-4636436"/>
            <a:ext cx="9659243" cy="9272873"/>
          </a:xfrm>
          <a:custGeom>
            <a:avLst/>
            <a:gdLst/>
            <a:ahLst/>
            <a:cxnLst/>
            <a:rect r="r" b="b" t="t" l="l"/>
            <a:pathLst>
              <a:path h="9272873" w="9659243">
                <a:moveTo>
                  <a:pt x="0" y="0"/>
                </a:moveTo>
                <a:lnTo>
                  <a:pt x="9659242" y="0"/>
                </a:lnTo>
                <a:lnTo>
                  <a:pt x="9659242" y="9272872"/>
                </a:lnTo>
                <a:lnTo>
                  <a:pt x="0" y="9272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23925"/>
            <a:ext cx="16230600" cy="6587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526"/>
              </a:lnSpc>
            </a:pPr>
            <a:r>
              <a:rPr lang="en-US" sz="466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VIDEO CONFERENCING</a:t>
            </a:r>
          </a:p>
          <a:p>
            <a:pPr algn="just">
              <a:lnSpc>
                <a:spcPts val="6526"/>
              </a:lnSpc>
            </a:pPr>
            <a:r>
              <a:rPr lang="en-US" sz="466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•	Pag-uusap gamit ang internet na may bidyo at tunog.</a:t>
            </a:r>
          </a:p>
          <a:p>
            <a:pPr algn="just">
              <a:lnSpc>
                <a:spcPts val="6526"/>
              </a:lnSpc>
            </a:pPr>
            <a:r>
              <a:rPr lang="en-US" sz="466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Dalawang uri:</a:t>
            </a:r>
          </a:p>
          <a:p>
            <a:pPr algn="just">
              <a:lnSpc>
                <a:spcPts val="6526"/>
              </a:lnSpc>
            </a:pPr>
          </a:p>
          <a:p>
            <a:pPr algn="just">
              <a:lnSpc>
                <a:spcPts val="6526"/>
              </a:lnSpc>
            </a:pPr>
            <a:r>
              <a:rPr lang="en-US" sz="466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1.	Point-to-Point – Dalawang tao (Video Call).</a:t>
            </a:r>
          </a:p>
          <a:p>
            <a:pPr algn="just">
              <a:lnSpc>
                <a:spcPts val="6526"/>
              </a:lnSpc>
            </a:pPr>
            <a:r>
              <a:rPr lang="en-US" sz="466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2.	Multipoint – Higit sa dalawa (Zoom).</a:t>
            </a:r>
          </a:p>
          <a:p>
            <a:pPr algn="just">
              <a:lnSpc>
                <a:spcPts val="6526"/>
              </a:lnSpc>
            </a:pPr>
            <a:r>
              <a:rPr lang="en-US" sz="466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  <a:p>
            <a:pPr algn="just">
              <a:lnSpc>
                <a:spcPts val="6526"/>
              </a:lnSpc>
            </a:pPr>
            <a:r>
              <a:rPr lang="en-US" sz="4661">
                <a:solidFill>
                  <a:srgbClr val="222222"/>
                </a:solidFill>
                <a:latin typeface="Arvo"/>
                <a:ea typeface="Arvo"/>
                <a:cs typeface="Arvo"/>
                <a:sym typeface="Arvo"/>
              </a:rPr>
              <a:t>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DAGn_NnU9wE</dc:identifier>
  <dcterms:modified xsi:type="dcterms:W3CDTF">2011-08-01T06:04:30Z</dcterms:modified>
  <cp:revision>1</cp:revision>
  <dc:title>KomFil - WEEK 17</dc:title>
</cp:coreProperties>
</file>

<file path=docProps/thumbnail.jpeg>
</file>